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7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606480" cy="6048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606480" cy="1371600"/>
          </a:xfrm>
        </p:spPr>
        <p:txBody>
          <a:bodyPr>
            <a:normAutofit lnSpcReduction="10000"/>
          </a:bodyPr>
          <a:lstStyle/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Ибрагимова А. Ю. воспитатель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666449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610" y="2636912"/>
            <a:ext cx="4192761" cy="336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9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04664"/>
            <a:ext cx="6190456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Станция «Подскажи словечко»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406" y="1017545"/>
            <a:ext cx="247569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875045"/>
            <a:ext cx="3347988" cy="251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8834" y="1196752"/>
            <a:ext cx="2201672" cy="253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979" y="3875045"/>
            <a:ext cx="3340841" cy="251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144" y="1268760"/>
            <a:ext cx="2746089" cy="212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7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2" y="3334883"/>
            <a:ext cx="2955579" cy="306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872" y="4037874"/>
            <a:ext cx="3996111" cy="223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137" y="546579"/>
            <a:ext cx="2872791" cy="279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774" y="546580"/>
            <a:ext cx="2276099" cy="281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872" y="546580"/>
            <a:ext cx="2683735" cy="259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5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619045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Станция «Каким цветом?»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908720"/>
            <a:ext cx="2520280" cy="163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254" y="873730"/>
            <a:ext cx="2279035" cy="170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783620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326" y="2636912"/>
            <a:ext cx="2496596" cy="235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1813788" cy="24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224" y="4005064"/>
            <a:ext cx="1874232" cy="244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826703"/>
            <a:ext cx="1861268" cy="186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8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626246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Станция «Узнай что звучит»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725785"/>
            <a:ext cx="2525266" cy="25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06692" y="825440"/>
            <a:ext cx="2536538" cy="25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180496"/>
            <a:ext cx="2790056" cy="219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915" y="2340291"/>
            <a:ext cx="2732281" cy="182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222" y="4293095"/>
            <a:ext cx="3281802" cy="207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8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04664"/>
            <a:ext cx="6190456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Станция «Волшебный лес»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727843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1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3" y="1052736"/>
            <a:ext cx="6565849" cy="526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4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smtClean="0">
                <a:solidFill>
                  <a:schemeClr val="accent3">
                    <a:lumMod val="50000"/>
                  </a:schemeClr>
                </a:solidFill>
              </a:rPr>
              <a:t>Спасибо!!!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10" y="1484784"/>
            <a:ext cx="6621058" cy="458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8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624736" cy="6192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8680"/>
            <a:ext cx="6172200" cy="5826242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Цель:</a:t>
            </a:r>
            <a:r>
              <a:rPr lang="ru-RU" sz="1400" dirty="0">
                <a:solidFill>
                  <a:schemeClr val="accent3"/>
                </a:solidFill>
              </a:rPr>
              <a:t> </a:t>
            </a:r>
            <a:r>
              <a:rPr lang="ru-RU" sz="1400" dirty="0" smtClean="0">
                <a:solidFill>
                  <a:schemeClr val="accent3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развитие </a:t>
            </a:r>
            <a:r>
              <a:rPr lang="ru-RU" sz="1400" dirty="0">
                <a:solidFill>
                  <a:schemeClr val="tx1"/>
                </a:solidFill>
              </a:rPr>
              <a:t>всех компонентов устной речи детей, обобщение знаний детей по развитию речи</a:t>
            </a: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Задачи: </a:t>
            </a:r>
          </a:p>
          <a:p>
            <a:r>
              <a:rPr lang="ru-RU" sz="1200" u="sng" dirty="0">
                <a:solidFill>
                  <a:schemeClr val="accent3"/>
                </a:solidFill>
              </a:rPr>
              <a:t>Образовательные:</a:t>
            </a:r>
            <a:endParaRPr lang="ru-RU" sz="1200" dirty="0">
              <a:solidFill>
                <a:schemeClr val="accent3"/>
              </a:solidFill>
            </a:endParaRPr>
          </a:p>
          <a:p>
            <a:pPr lvl="0" algn="just"/>
            <a:r>
              <a:rPr lang="ru-RU" sz="1200" dirty="0" smtClean="0">
                <a:solidFill>
                  <a:schemeClr val="tx1"/>
                </a:solidFill>
              </a:rPr>
              <a:t>1. Формировать грамматический </a:t>
            </a:r>
            <a:r>
              <a:rPr lang="ru-RU" sz="1200" dirty="0">
                <a:solidFill>
                  <a:schemeClr val="tx1"/>
                </a:solidFill>
              </a:rPr>
              <a:t>строй речи: обучать пониманию пространственных отношений двух предметов, выраженных предлогами: над, под, около, за и наречиями: вверху — внизу, справа — слева;</a:t>
            </a:r>
          </a:p>
          <a:p>
            <a:pPr lvl="0" algn="just"/>
            <a:r>
              <a:rPr lang="ru-RU" sz="1200" dirty="0" smtClean="0">
                <a:solidFill>
                  <a:schemeClr val="tx1"/>
                </a:solidFill>
              </a:rPr>
              <a:t>2. Формировать </a:t>
            </a:r>
            <a:r>
              <a:rPr lang="ru-RU" sz="1200" dirty="0">
                <a:solidFill>
                  <a:schemeClr val="tx1"/>
                </a:solidFill>
              </a:rPr>
              <a:t>умения образовывать «ласковые слова» (с уменьшительно-ласкательным суффиксом);</a:t>
            </a:r>
          </a:p>
          <a:p>
            <a:pPr lvl="0" algn="just"/>
            <a:r>
              <a:rPr lang="ru-RU" sz="1200" dirty="0" smtClean="0">
                <a:solidFill>
                  <a:schemeClr val="tx1"/>
                </a:solidFill>
              </a:rPr>
              <a:t>3. Формировать </a:t>
            </a:r>
            <a:r>
              <a:rPr lang="ru-RU" sz="1200" dirty="0">
                <a:solidFill>
                  <a:schemeClr val="tx1"/>
                </a:solidFill>
              </a:rPr>
              <a:t>умения подбирать слова, подходящие по смыслу;</a:t>
            </a:r>
          </a:p>
          <a:p>
            <a:pPr lvl="0" algn="just"/>
            <a:r>
              <a:rPr lang="ru-RU" sz="1200" dirty="0" smtClean="0">
                <a:solidFill>
                  <a:schemeClr val="tx1"/>
                </a:solidFill>
              </a:rPr>
              <a:t>4. Формировать </a:t>
            </a:r>
            <a:r>
              <a:rPr lang="ru-RU" sz="1200" dirty="0">
                <a:solidFill>
                  <a:schemeClr val="tx1"/>
                </a:solidFill>
              </a:rPr>
              <a:t>умение согласовывать существительное с прилагательным;</a:t>
            </a:r>
          </a:p>
          <a:p>
            <a:pPr lvl="0" algn="just"/>
            <a:r>
              <a:rPr lang="ru-RU" sz="1200" dirty="0" smtClean="0">
                <a:solidFill>
                  <a:schemeClr val="tx1"/>
                </a:solidFill>
              </a:rPr>
              <a:t>5. Обогащать </a:t>
            </a:r>
            <a:r>
              <a:rPr lang="ru-RU" sz="1200" dirty="0">
                <a:solidFill>
                  <a:schemeClr val="tx1"/>
                </a:solidFill>
              </a:rPr>
              <a:t>словарный запас детей.</a:t>
            </a:r>
          </a:p>
          <a:p>
            <a:r>
              <a:rPr lang="ru-RU" sz="1200" u="sng" dirty="0">
                <a:solidFill>
                  <a:schemeClr val="accent3"/>
                </a:solidFill>
              </a:rPr>
              <a:t>Воспитательные:</a:t>
            </a:r>
            <a:endParaRPr lang="ru-RU" sz="1200" dirty="0">
              <a:solidFill>
                <a:schemeClr val="accent3"/>
              </a:solidFill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</a:rPr>
              <a:t>1. Воспитывать </a:t>
            </a:r>
            <a:r>
              <a:rPr lang="ru-RU" sz="1200" dirty="0">
                <a:solidFill>
                  <a:schemeClr val="tx1"/>
                </a:solidFill>
              </a:rPr>
              <a:t>у детей  доброжелательность;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</a:rPr>
              <a:t>2. Воспитывать </a:t>
            </a:r>
            <a:r>
              <a:rPr lang="ru-RU" sz="1200" dirty="0">
                <a:solidFill>
                  <a:schemeClr val="tx1"/>
                </a:solidFill>
              </a:rPr>
              <a:t>умение работать в коллективе</a:t>
            </a:r>
            <a:r>
              <a:rPr lang="ru-RU" sz="1200" dirty="0"/>
              <a:t>.</a:t>
            </a:r>
          </a:p>
          <a:p>
            <a:r>
              <a:rPr lang="ru-RU" sz="1200" u="sng" dirty="0">
                <a:solidFill>
                  <a:schemeClr val="accent3"/>
                </a:solidFill>
              </a:rPr>
              <a:t>Развивающие:</a:t>
            </a:r>
            <a:endParaRPr lang="ru-RU" sz="1200" dirty="0">
              <a:solidFill>
                <a:schemeClr val="accent3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1.Развивать связную речь детей;</a:t>
            </a:r>
          </a:p>
          <a:p>
            <a:r>
              <a:rPr lang="ru-RU" sz="1200" dirty="0">
                <a:solidFill>
                  <a:schemeClr val="tx1"/>
                </a:solidFill>
              </a:rPr>
              <a:t>2.Развивать фонематический слух детей;</a:t>
            </a: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Методы и приемы</a:t>
            </a:r>
            <a:r>
              <a:rPr lang="ru-RU" sz="1200" dirty="0">
                <a:solidFill>
                  <a:schemeClr val="accent3"/>
                </a:solidFill>
              </a:rPr>
              <a:t>: </a:t>
            </a:r>
            <a:r>
              <a:rPr lang="ru-RU" sz="1200" dirty="0">
                <a:solidFill>
                  <a:schemeClr val="tx1"/>
                </a:solidFill>
              </a:rPr>
              <a:t>словесный,  наглядный,  игровой, сюрпризный момент, рефлексия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173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472086"/>
            <a:ext cx="6462464" cy="190283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                    Собрались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все дети в круг, 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                     Я твой друг и ты мой друг. 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                     Крепко за руки возьмёмся. 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                     И друг другу улыбнёмся. 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6053658" cy="39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5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534472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Виды транспорта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140968"/>
            <a:ext cx="6462464" cy="323395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Самолет                                               Пароход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Паровоз</a:t>
            </a:r>
          </a:p>
        </p:txBody>
      </p:sp>
      <p:pic>
        <p:nvPicPr>
          <p:cNvPr id="4098" name="Picture 2" descr="G:\конкурс Воспитатель года\самолё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108024"/>
            <a:ext cx="3384376" cy="1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419" y="1133174"/>
            <a:ext cx="3338061" cy="18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4248472" cy="308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200" y="3653408"/>
            <a:ext cx="4248472" cy="308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6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672"/>
            <a:ext cx="61722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Станция «Собери сказку»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196752"/>
            <a:ext cx="6462464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199" y="1204000"/>
            <a:ext cx="1506012" cy="225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117" y="1429372"/>
            <a:ext cx="1512168" cy="22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121" y="1180539"/>
            <a:ext cx="1548307" cy="2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287" y="1431235"/>
            <a:ext cx="1546051" cy="232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968" y="3804255"/>
            <a:ext cx="1630474" cy="244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117" y="4146507"/>
            <a:ext cx="1534493" cy="230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633" y="3861048"/>
            <a:ext cx="1555150" cy="233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287" y="4129205"/>
            <a:ext cx="1546051" cy="232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7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462464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Станция «Веселая бабочка»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649" y="980728"/>
            <a:ext cx="2938391" cy="26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994906"/>
            <a:ext cx="3328665" cy="208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3" y="3768494"/>
            <a:ext cx="3382941" cy="253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297" y="4077072"/>
            <a:ext cx="3250784" cy="200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1370" y="994906"/>
            <a:ext cx="2938391" cy="26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5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009" y="404664"/>
            <a:ext cx="3977387" cy="22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549444" cy="199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3256657" cy="203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6013" y="1844824"/>
            <a:ext cx="3818409" cy="214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71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6262464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Станция «Назови ласково»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836712"/>
            <a:ext cx="6624736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5" y="836712"/>
            <a:ext cx="345493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308" y="836712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493" y="3582144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481427" cy="313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3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315" y="148645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721" y="2996952"/>
            <a:ext cx="293635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08509"/>
            <a:ext cx="2683663" cy="295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56065"/>
            <a:ext cx="2496505" cy="249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055" y="3226293"/>
            <a:ext cx="2237528" cy="31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717033"/>
            <a:ext cx="259228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431</TotalTime>
  <Words>220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PowerPoint</vt:lpstr>
      <vt:lpstr>Презентация PowerPoint</vt:lpstr>
      <vt:lpstr>Презентация PowerPoint</vt:lpstr>
      <vt:lpstr>Виды транспорта</vt:lpstr>
      <vt:lpstr>Станция «Собери сказку»</vt:lpstr>
      <vt:lpstr>Станция «Веселая бабочка»</vt:lpstr>
      <vt:lpstr>Презентация PowerPoint</vt:lpstr>
      <vt:lpstr>Станция «Назови ласково»</vt:lpstr>
      <vt:lpstr>Презентация PowerPoint</vt:lpstr>
      <vt:lpstr>Станция «Подскажи словечко»</vt:lpstr>
      <vt:lpstr>ё</vt:lpstr>
      <vt:lpstr>Станция «Каким цветом?»</vt:lpstr>
      <vt:lpstr>Станция «Узнай что звучит»</vt:lpstr>
      <vt:lpstr>Станция «Волшебный лес»</vt:lpstr>
      <vt:lpstr>Презентация PowerPoint</vt:lpstr>
      <vt:lpstr>Спасибо!!!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qwer1</cp:lastModifiedBy>
  <cp:revision>48</cp:revision>
  <dcterms:created xsi:type="dcterms:W3CDTF">2018-03-14T13:37:43Z</dcterms:created>
  <dcterms:modified xsi:type="dcterms:W3CDTF">2018-03-15T13:46:15Z</dcterms:modified>
</cp:coreProperties>
</file>